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3"/>
  </p:notesMasterIdLst>
  <p:handoutMasterIdLst>
    <p:handoutMasterId r:id="rId52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823" r:id="rId517"/>
    <p:sldId id="322" r:id="rId518"/>
    <p:sldId id="323" r:id="rId519"/>
    <p:sldId id="656" r:id="rId520"/>
    <p:sldId id="324" r:id="rId521"/>
    <p:sldId id="498" r:id="rId52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6" d="100"/>
          <a:sy n="116" d="100"/>
        </p:scale>
        <p:origin x="9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0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handoutMaster" Target="handoutMasters/handout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notesMaster" Target="notesMasters/notes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5/02/2018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5/02/2018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5/02/2018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5/02/2018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5/02/2018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5/02/2018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25160</Words>
  <Application>Microsoft Office PowerPoint</Application>
  <PresentationFormat>On-screen Show (4:3)</PresentationFormat>
  <Paragraphs>6373</Paragraphs>
  <Slides>521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521</vt:i4>
      </vt:variant>
    </vt:vector>
  </HeadingPairs>
  <TitlesOfParts>
    <vt:vector size="53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1022</cp:revision>
  <cp:lastPrinted>2013-05-30T07:55:36Z</cp:lastPrinted>
  <dcterms:created xsi:type="dcterms:W3CDTF">2013-02-08T06:04:20Z</dcterms:created>
  <dcterms:modified xsi:type="dcterms:W3CDTF">2018-02-05T12:33:55Z</dcterms:modified>
</cp:coreProperties>
</file>